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Apex Studio LLC investor deck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studio turns hard-won delivery capability into multiple growth paths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Specialized organizations are forced to choose between generic tools and expensive custom builds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business engines create a balanced path to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studio already operates real products and production infrastructure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Revenue can diversify without fragmenting the core platform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engagement strengthens the next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Community participation becomes a practical distribution advantage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shared technical foundation supports mobile, web, cloud, and agentic AI delivery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Capital would convert a proven build capability into a repeatable growth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Invest in the studio that turns local problems into scalable 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Apex Studio LLC Investor Deck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